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6" r:id="rId4"/>
    <p:sldId id="262" r:id="rId5"/>
    <p:sldId id="261" r:id="rId6"/>
    <p:sldId id="257" r:id="rId7"/>
    <p:sldId id="259" r:id="rId8"/>
    <p:sldId id="260" r:id="rId9"/>
    <p:sldId id="268" r:id="rId10"/>
    <p:sldId id="263" r:id="rId11"/>
    <p:sldId id="264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878"/>
    <a:srgbClr val="1A8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/>
    <p:restoredTop sz="96327"/>
  </p:normalViewPr>
  <p:slideViewPr>
    <p:cSldViewPr snapToGrid="0">
      <p:cViewPr varScale="1">
        <p:scale>
          <a:sx n="117" d="100"/>
          <a:sy n="117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108E-3D64-EA76-6680-E85EAD6E9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F4433-7F02-5935-7DF7-0EA5656EA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3AEB-71E3-83D7-162C-29C90389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74B9D-2B5D-62C2-C260-CCB4E8EA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276A5-8D1E-1ACA-4B32-511889AF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8840-D34F-9C53-3174-6C9246C3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BC3E7-5518-559D-CED3-E75C9F050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2101E-755F-A7C8-9B17-3E215A38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C3153-57C6-E0B3-4A69-915C985B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9C7D9-6312-6C53-48B5-39176C2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E08ED-3795-A52A-F099-A47759B49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C5F7E-9525-A85F-E9E3-EB1528689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2BE03-A06D-4B49-AC03-90EC38C9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0318-242B-E593-9546-F4869E78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DEECB-9256-3CD1-3539-60599F13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1E8E-FBDA-5537-54C1-D07ADAA4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292C-8460-22EB-91E9-15737EAD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1E36-F92E-88BB-2EAF-6DE73B6F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8560-B8D8-27C1-C59F-1964283D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1E11-BA77-74A9-0BBA-14207E62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E64E-35EC-C793-3A04-FDC53E3C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4EA7-A890-8828-D5A5-22FE432B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2F37-2D18-F170-214E-009FEE86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A51FB-AA14-90CB-FE0B-D0F363F5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B538-CEED-ED9C-141A-7D1B6BB8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0D1D-7582-10E2-D8C2-35360C16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A854C-5675-251D-0AA2-863C74939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C37EC-00D4-B0DE-FF61-3C379E0FD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D05A9-5E79-9800-72C8-B7A4B5BD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DF5C-F64B-46BB-F4E0-3EEF4094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C49ED-4D5F-ADB4-BE1B-9260189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2372-531A-FC8A-CEC4-A7E5CB97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EAB99-E2C1-8AA3-C647-891523547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3D3CD-FA1B-2CDF-8772-F878BE50C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EB1C5-BE07-4294-200A-0FF58B81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7B920-884C-E4DC-02F7-0088900F8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2CCF73-182A-F95C-9CD0-4B06EF3C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255B5-1A5A-9E8F-69F3-BAF3586E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4E607-E558-29BD-95D7-76DAC462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88CC-2EB1-2019-B15D-A513692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98E47-1E53-DD7D-F150-943AC54ED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4A14C-B199-6655-3E2C-474CA6E8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E3DBA-918A-AAC0-5550-858B318D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8352D-2C7E-CF2C-21FB-9A2B4109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C33EF-7AC0-CF36-A917-A54382D0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3D7F-E906-7303-52C6-C9D36503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1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CA1E-A936-BB73-716A-56B2753EA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751E-705E-5C87-3B49-327576B3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30E89-CE83-1FDE-2F72-49AA20805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C5289-44AF-5660-DA80-DD1972CA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A49A8-DDA5-0D57-1E74-E1161A1E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01EB-B202-FFB5-C689-617E231B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9F22-5EE5-B2FA-6B76-BB6E89EC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5CA2C-FFC6-6A51-214D-C16888130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889FE-70CB-BF2A-4D39-0330F23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A0CF1-EC8A-57BB-DCC8-6ADD7C97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ED1AC-0CA5-9454-0B0B-A847A316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01BAE-0AE6-9AE2-F346-F88B021B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ABF01F-AFCF-8B42-AD15-57AA396C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69C92-19A6-1B84-A093-CD766114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E7F26-3AF2-5C4A-EC1C-E622A7031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E0D21-A37D-114C-8208-46124BF8CF16}" type="datetimeFigureOut"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56A6-8667-C5B9-3D3C-4206AE4B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1A8A9-EB90-757A-BD80-1B8C109D9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5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‘24</a:t>
            </a:r>
          </a:p>
        </p:txBody>
      </p:sp>
    </p:spTree>
    <p:extLst>
      <p:ext uri="{BB962C8B-B14F-4D97-AF65-F5344CB8AC3E}">
        <p14:creationId xmlns:p14="http://schemas.microsoft.com/office/powerpoint/2010/main" val="343774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1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B343-C47B-8BF7-2FF2-3B125F22D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27"/>
          <a:stretch/>
        </p:blipFill>
        <p:spPr>
          <a:xfrm>
            <a:off x="5390167" y="1400120"/>
            <a:ext cx="1850341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1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A61F1-409E-5DA5-8497-3DFD08B7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276018"/>
            <a:ext cx="7772400" cy="1619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330A4A-0502-705C-DD2D-D61542737DA8}"/>
              </a:ext>
            </a:extLst>
          </p:cNvPr>
          <p:cNvSpPr/>
          <p:nvPr/>
        </p:nvSpPr>
        <p:spPr>
          <a:xfrm>
            <a:off x="2209800" y="2276018"/>
            <a:ext cx="7772400" cy="161925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1BC7-193F-2309-1D38-091874E7E786}"/>
              </a:ext>
            </a:extLst>
          </p:cNvPr>
          <p:cNvSpPr txBox="1"/>
          <p:nvPr/>
        </p:nvSpPr>
        <p:spPr>
          <a:xfrm>
            <a:off x="4496126" y="2632610"/>
            <a:ext cx="435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F545-B54E-6E62-E00B-26CD9331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81" y="2599937"/>
            <a:ext cx="956003" cy="9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</p:spTree>
    <p:extLst>
      <p:ext uri="{BB962C8B-B14F-4D97-AF65-F5344CB8AC3E}">
        <p14:creationId xmlns:p14="http://schemas.microsoft.com/office/powerpoint/2010/main" val="229196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66B6C-0A4F-983F-6921-1FFCE75C1246}"/>
              </a:ext>
            </a:extLst>
          </p:cNvPr>
          <p:cNvSpPr txBox="1"/>
          <p:nvPr/>
        </p:nvSpPr>
        <p:spPr>
          <a:xfrm>
            <a:off x="3295399" y="3611975"/>
            <a:ext cx="6211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Roboto" panose="02000000000000000000" pitchFamily="2" charset="0"/>
                <a:ea typeface="Roboto" panose="02000000000000000000" pitchFamily="2" charset="0"/>
              </a:rPr>
              <a:t>June 27-29, 2023      Santa Cruz, CA, USA</a:t>
            </a:r>
          </a:p>
        </p:txBody>
      </p:sp>
    </p:spTree>
    <p:extLst>
      <p:ext uri="{BB962C8B-B14F-4D97-AF65-F5344CB8AC3E}">
        <p14:creationId xmlns:p14="http://schemas.microsoft.com/office/powerpoint/2010/main" val="245222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</p:spTree>
    <p:extLst>
      <p:ext uri="{BB962C8B-B14F-4D97-AF65-F5344CB8AC3E}">
        <p14:creationId xmlns:p14="http://schemas.microsoft.com/office/powerpoint/2010/main" val="343717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FB841-577F-1B1E-B9F4-8B680C88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29" y="0"/>
            <a:ext cx="5312072" cy="6881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B1081-66F6-9A2B-4084-94CE8C59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29" y="0"/>
            <a:ext cx="53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9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A9019-89FB-14A8-FE93-2E410C67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2397539"/>
            <a:ext cx="7772400" cy="161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E3595-9580-12FE-0D54-58A62E9B596B}"/>
              </a:ext>
            </a:extLst>
          </p:cNvPr>
          <p:cNvSpPr txBox="1"/>
          <p:nvPr/>
        </p:nvSpPr>
        <p:spPr>
          <a:xfrm>
            <a:off x="4731028" y="2745499"/>
            <a:ext cx="435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6E1DF-35ED-6A04-7E7D-729087CB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83" y="2712826"/>
            <a:ext cx="956003" cy="9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FAB2A6-8A01-53A8-DB6B-50C64C5C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925663"/>
            <a:ext cx="6053667" cy="2522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543FA-04D2-875A-94DB-DEE05E96CA77}"/>
              </a:ext>
            </a:extLst>
          </p:cNvPr>
          <p:cNvSpPr txBox="1"/>
          <p:nvPr/>
        </p:nvSpPr>
        <p:spPr>
          <a:xfrm>
            <a:off x="4243348" y="2725179"/>
            <a:ext cx="435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A0A65-AF8E-9FAB-4103-A6D084B0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03" y="2692506"/>
            <a:ext cx="956003" cy="9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5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ECFC0-D7AB-A606-6062-702C9286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60" y="1229360"/>
            <a:ext cx="3825240" cy="382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ECFC0-D7AB-A606-6062-702C9286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60" y="1229360"/>
            <a:ext cx="3825240" cy="382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7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17821</TotalTime>
  <Words>53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Maltzahn</dc:creator>
  <cp:lastModifiedBy>Carlos Maltzahn</cp:lastModifiedBy>
  <cp:revision>9</cp:revision>
  <dcterms:created xsi:type="dcterms:W3CDTF">2022-11-10T18:09:02Z</dcterms:created>
  <dcterms:modified xsi:type="dcterms:W3CDTF">2023-10-19T18:15:27Z</dcterms:modified>
</cp:coreProperties>
</file>